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2A984-C2B4-4231-8A8C-E1745BD33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BBF158-FBB7-4B56-9044-70D60AF63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14D8E-E752-4F3A-B114-7F0CAA8D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61A93A-99FA-471C-ADA9-FF84BD69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6F59F5-5508-457A-A6D6-4031D859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08590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D669E-85E8-4CC4-92BF-B59487BC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832A4D-F185-4A9F-AD78-3D9139BAB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F66070-26DB-4F8F-8EEB-566E3795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E71894-1629-4F0B-9476-D6F8CB0B8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A6FB9F-34EB-4E35-A03F-962B5127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4547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D9BF932-B0FC-4CE8-9750-17AEFF8F4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E170C6-A48E-4AFA-B273-383111006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334A4E-D19C-4CBF-B8C4-8DA3D38A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CABA16-2187-43CE-A4C9-80E6B8B0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5FD39A-DC5D-4125-8540-8E1A7F9C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620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92F04-06FE-496A-9725-5D7C94AE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B78378-0C22-4358-BBA5-3733E1E78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6F6DC-B93F-4B7E-A663-10D41AC0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FB35F5-1850-421B-A91E-967C7027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1FE7FC-8E21-4EC5-9392-31F205E0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7349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FF984-5822-409C-8583-11330AEE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74904D-9453-4A3D-9EB9-7E7F3A4D6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E5287-F545-4B2B-B567-4F377BE4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1A0616-AFA9-4DDB-87BB-1C3F3D4E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6DF052-A71E-4E71-A7CF-998F152F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46858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B6314-4176-45C9-8221-3AEFA076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FADC39-B428-4DDE-BC09-F5519AC3E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2EF672-06D4-4A3B-B3B5-2EBE0EBF1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F7E2A4-61A4-4D3A-86F4-526D7E9D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37C683-AA4D-4B69-894F-EA865B34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B91090-FFFF-4351-926E-0978E102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07505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119FCF-57BF-402F-A861-EF06206A6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FCB058-FE79-4ACA-9EEC-B97BE9E24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377D5-F0B0-448B-8CE7-957F8AE7C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FC1A7FD-B0A7-4EF2-A2FE-A42EC9032D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23731C-600F-42A3-8CE7-F9375F30D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B37BBE-CEB7-4501-9FC3-9DD5D7C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4AEB8D-B4CA-4B71-A631-AFE76B36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D76EB6-9938-4777-AE0E-7A43ABBB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99189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9927F3-92B4-4140-8365-9919F2B8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82534F-03B4-40CC-B5DD-3ABB2B5B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C86ADE-A692-4E44-8FC9-0990A5FE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A8C616B-1D97-417A-8303-BC975C47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8721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38D36B-443D-4AA8-80DD-99F17828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D2B955C-13EF-4E3E-A879-128204D9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B0B5E2-6763-40FA-946D-521E1601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76225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6F49-4717-4026-9EF9-3956EAC5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27C198-26B1-4F4F-9568-54B0EC3B9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BCC079-E114-4B67-B3EE-549BD02F0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A57B87-FA88-43F6-89B2-53AC1F44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A57D85-C064-4681-9F95-7EC1E811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AD70D3-5183-4234-9DC6-3ABB0D80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84104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A1CA7-91F3-44A6-ABD8-931AD8936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51E6760-5351-4D74-BFDD-625368D7A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033D84-65A9-400A-9A85-9167921B8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0CE967-86B3-49DB-89E9-11A06112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D6CD68-BE20-4FDA-BB77-AA57FF34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6A8F48-62F5-4AD0-A89F-290EF7F9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69529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AF1D6-AA4E-42DA-87A3-D2373080F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6E3FB6-8152-4CEC-907D-65493A9FA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95A3DD-CB84-4E91-AC9B-BD70F0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72EFA-0156-4EDD-9959-C1F0BE2E4C53}" type="datetimeFigureOut">
              <a:rPr lang="ru-KG" smtClean="0"/>
              <a:t>21.12.2023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500938-87D2-47DA-BB7E-00E55EE9A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D50226-3E9D-442A-A466-504973B14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7205-56F5-4D00-973B-B00958CF75E4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62364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0BE1E-C163-4D1A-9324-456196762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Файл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7C056B-48B8-4A02-8E42-5049A4155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179828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Файл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</dc:title>
  <dc:creator>2 Офис</dc:creator>
  <cp:lastModifiedBy>2 Офис</cp:lastModifiedBy>
  <cp:revision>1</cp:revision>
  <dcterms:created xsi:type="dcterms:W3CDTF">2023-12-21T08:21:54Z</dcterms:created>
  <dcterms:modified xsi:type="dcterms:W3CDTF">2023-12-21T08:21:56Z</dcterms:modified>
</cp:coreProperties>
</file>